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aveSubsetFonts="1" autoCompressPictures="0">
  <p:sldMasterIdLst>
    <p:sldMasterId id="2147483660" r:id="rId1"/>
  </p:sldMasterIdLst>
  <p:notesMasterIdLst>
    <p:notesMasterId r:id="rId15"/>
  </p:notesMasterIdLst>
  <p:sldIdLst>
    <p:sldId id="264" r:id="rId2"/>
    <p:sldId id="280" r:id="rId3"/>
    <p:sldId id="279" r:id="rId4"/>
    <p:sldId id="265" r:id="rId5"/>
    <p:sldId id="275" r:id="rId6"/>
    <p:sldId id="266" r:id="rId7"/>
    <p:sldId id="276" r:id="rId8"/>
    <p:sldId id="277" r:id="rId9"/>
    <p:sldId id="269" r:id="rId10"/>
    <p:sldId id="272" r:id="rId11"/>
    <p:sldId id="274" r:id="rId12"/>
    <p:sldId id="273" r:id="rId13"/>
    <p:sldId id="278" r:id="rId14"/>
  </p:sldIdLst>
  <p:sldSz cx="24384000" cy="13716000"/>
  <p:notesSz cx="6858000" cy="9144000"/>
  <p:defaultTextStyle>
    <a:defPPr>
      <a:defRPr lang="zh-CN"/>
    </a:defPPr>
    <a:lvl1pPr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1pPr>
    <a:lvl2pPr marL="228600" indent="2286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2pPr>
    <a:lvl3pPr marL="457200" indent="4572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3pPr>
    <a:lvl4pPr marL="685800" indent="6858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4pPr>
    <a:lvl5pPr marL="914400" indent="9144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ＭＳ Ｐゴシック" panose="020B0600070205080204" pitchFamily="34" charset="-128"/>
        <a:cs typeface="+mn-cs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2"/>
  </p:normalViewPr>
  <p:slideViewPr>
    <p:cSldViewPr>
      <p:cViewPr varScale="1">
        <p:scale>
          <a:sx n="38" d="100"/>
          <a:sy n="38" d="100"/>
        </p:scale>
        <p:origin x="216" y="512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>
            <a:extLst>
              <a:ext uri="{FF2B5EF4-FFF2-40B4-BE49-F238E27FC236}">
                <a16:creationId xmlns:a16="http://schemas.microsoft.com/office/drawing/2014/main" id="{73FFF52C-B02B-4588-BA60-9FAA62F3375A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12480060-60AC-4311-9AE2-FCA40C0773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>
                <a:sym typeface="Avenir" charset="0"/>
              </a:rPr>
              <a:t>Click to edit Master text styles</a:t>
            </a:r>
          </a:p>
          <a:p>
            <a:pPr lvl="1"/>
            <a:r>
              <a:rPr lang="en-US" altLang="zh-CN" noProof="0">
                <a:sym typeface="Avenir" charset="0"/>
              </a:rPr>
              <a:t>Second level</a:t>
            </a:r>
          </a:p>
          <a:p>
            <a:pPr lvl="2"/>
            <a:r>
              <a:rPr lang="en-US" altLang="zh-CN" noProof="0">
                <a:sym typeface="Avenir" charset="0"/>
              </a:rPr>
              <a:t>Third level</a:t>
            </a:r>
          </a:p>
          <a:p>
            <a:pPr lvl="3"/>
            <a:r>
              <a:rPr lang="en-US" altLang="zh-CN" noProof="0">
                <a:sym typeface="Avenir" charset="0"/>
              </a:rPr>
              <a:t>Fourth level</a:t>
            </a:r>
          </a:p>
          <a:p>
            <a:pPr lvl="4"/>
            <a:r>
              <a:rPr lang="en-US" altLang="zh-CN" noProof="0">
                <a:sym typeface="Avenir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kumimoji="1" sz="2400" kern="1200">
        <a:solidFill>
          <a:srgbClr val="000000"/>
        </a:solidFill>
        <a:latin typeface="Avenir" charset="0"/>
        <a:ea typeface="ＭＳ Ｐゴシック" charset="0"/>
        <a:cs typeface="Avenir" charset="0"/>
        <a:sym typeface="Avenir" charset="0"/>
      </a:defRPr>
    </a:lvl1pPr>
    <a:lvl2pPr marL="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kumimoji="1" sz="24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2pPr>
    <a:lvl3pPr marL="4572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kumimoji="1" sz="24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3pPr>
    <a:lvl4pPr marL="6858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kumimoji="1" sz="24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4pPr>
    <a:lvl5pPr marL="9144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kumimoji="1" sz="24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885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0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1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2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198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8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B917F-CE65-40B0-BBF3-41144B7FE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C1F982-7B85-4D4F-9038-1BB4E1F8AD39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7225A-AFEA-433F-9744-FBF2442C4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DCA12-E4DD-4080-8E15-FE179019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7C287A-C434-4F87-9131-047CAFAEF3A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9175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60A60-2A0E-4FFC-B6BC-E84224D1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8E150-5C82-46D9-99D2-3B23BF177784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08CB6-60C7-4EB1-B043-73E43CA45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03174-A828-4B94-BC19-558B20F9A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F12FC4-C9CA-4EB8-93EB-97925B1248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3974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22271-5D8E-4744-ACCB-04B8FF06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88BBE0-0E20-4758-B1BF-55E03F62DE34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9B60F-0560-41B9-82DE-84A2215C8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C6946-3EE8-47A4-80E9-ABAD23D2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F4D47-7DC9-4D89-8409-80C773B5634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264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FBEE1-B70E-4A18-9F5B-A84B50D4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3380FD-C50A-4A4B-B656-C783534EDDA5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01992-C424-430C-BA24-FAF752F38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62BCB-18DF-4DDE-9C82-62FD3D06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48E570-55A4-467B-9D6A-DB91A13E427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6468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9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1088547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2pPr>
            <a:lvl3pPr marL="2177095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3pPr>
            <a:lvl4pPr marL="3265642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4pPr>
            <a:lvl5pPr marL="435419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5pPr>
            <a:lvl6pPr marL="5442737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6pPr>
            <a:lvl7pPr marL="653128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7pPr>
            <a:lvl8pPr marL="7619832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8pPr>
            <a:lvl9pPr marL="870838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1F55B-F1B9-44FA-A764-063A3950A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2C22E4-4B56-4257-B6FA-E609E2143E9A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96D4E-0799-4AA1-B931-95041034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80530-0DE8-4044-BBFF-823CBF23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68B873-E34A-41AE-AE89-AA072A9DC35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638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6700"/>
            </a:lvl1pPr>
            <a:lvl2pPr>
              <a:defRPr sz="57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6700"/>
            </a:lvl1pPr>
            <a:lvl2pPr>
              <a:defRPr sz="57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910390-8DA9-4CCE-9EB1-85AD168B6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6188B0-8EDD-462E-A73C-C4E57B79C046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AC87F09-2E0F-4B3C-9700-9166CF698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0192ACE-1FE2-49FD-9A69-63817C5C7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0CB923-8D9C-4050-AC38-8255C62532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1462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8547" indent="0">
              <a:buNone/>
              <a:defRPr sz="4800" b="1"/>
            </a:lvl2pPr>
            <a:lvl3pPr marL="2177095" indent="0">
              <a:buNone/>
              <a:defRPr sz="4300" b="1"/>
            </a:lvl3pPr>
            <a:lvl4pPr marL="3265642" indent="0">
              <a:buNone/>
              <a:defRPr sz="3800" b="1"/>
            </a:lvl4pPr>
            <a:lvl5pPr marL="4354190" indent="0">
              <a:buNone/>
              <a:defRPr sz="3800" b="1"/>
            </a:lvl5pPr>
            <a:lvl6pPr marL="5442737" indent="0">
              <a:buNone/>
              <a:defRPr sz="3800" b="1"/>
            </a:lvl6pPr>
            <a:lvl7pPr marL="6531285" indent="0">
              <a:buNone/>
              <a:defRPr sz="3800" b="1"/>
            </a:lvl7pPr>
            <a:lvl8pPr marL="7619832" indent="0">
              <a:buNone/>
              <a:defRPr sz="3800" b="1"/>
            </a:lvl8pPr>
            <a:lvl9pPr marL="8708380" indent="0">
              <a:buNone/>
              <a:defRPr sz="3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5700"/>
            </a:lvl1pPr>
            <a:lvl2pPr>
              <a:defRPr sz="48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8547" indent="0">
              <a:buNone/>
              <a:defRPr sz="4800" b="1"/>
            </a:lvl2pPr>
            <a:lvl3pPr marL="2177095" indent="0">
              <a:buNone/>
              <a:defRPr sz="4300" b="1"/>
            </a:lvl3pPr>
            <a:lvl4pPr marL="3265642" indent="0">
              <a:buNone/>
              <a:defRPr sz="3800" b="1"/>
            </a:lvl4pPr>
            <a:lvl5pPr marL="4354190" indent="0">
              <a:buNone/>
              <a:defRPr sz="3800" b="1"/>
            </a:lvl5pPr>
            <a:lvl6pPr marL="5442737" indent="0">
              <a:buNone/>
              <a:defRPr sz="3800" b="1"/>
            </a:lvl6pPr>
            <a:lvl7pPr marL="6531285" indent="0">
              <a:buNone/>
              <a:defRPr sz="3800" b="1"/>
            </a:lvl7pPr>
            <a:lvl8pPr marL="7619832" indent="0">
              <a:buNone/>
              <a:defRPr sz="3800" b="1"/>
            </a:lvl8pPr>
            <a:lvl9pPr marL="8708380" indent="0">
              <a:buNone/>
              <a:defRPr sz="3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5700"/>
            </a:lvl1pPr>
            <a:lvl2pPr>
              <a:defRPr sz="48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F734FF5-C387-422A-81B6-9C66DE835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27B17-1820-480B-BF33-BC25BE2DE7BA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1C184D5-5503-497F-B376-9BD86E22C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6B95D2E-F993-4D25-83EA-3828BCBB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5C4FFC-0E65-4166-BCC4-2F1816138FF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7868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D7765DD-FF26-412A-BDA5-74A08B6BF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262581-4B2D-4D26-87B6-6D79BBC6F266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1FF3B1C-AD2A-4ACD-9234-F8DB18829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D14E1A6-574A-4953-812F-639687A7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0598A7-F06D-4D05-A185-2E8527F59B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127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D87E1A1-D6F9-4C69-BD36-A716F835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86F2F-119F-4C66-B609-736E2BF9E5C2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58A8A11-868E-46C6-A0B4-5C1FBC98A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8265EA-F90D-4344-8F0D-7AE1B651F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B268A1-E87F-41CF-9774-DB90BC052F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076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7600"/>
            </a:lvl1pPr>
            <a:lvl2pPr>
              <a:defRPr sz="6700"/>
            </a:lvl2pPr>
            <a:lvl3pPr>
              <a:defRPr sz="57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3300"/>
            </a:lvl1pPr>
            <a:lvl2pPr marL="1088547" indent="0">
              <a:buNone/>
              <a:defRPr sz="2900"/>
            </a:lvl2pPr>
            <a:lvl3pPr marL="2177095" indent="0">
              <a:buNone/>
              <a:defRPr sz="2400"/>
            </a:lvl3pPr>
            <a:lvl4pPr marL="3265642" indent="0">
              <a:buNone/>
              <a:defRPr sz="2100"/>
            </a:lvl4pPr>
            <a:lvl5pPr marL="4354190" indent="0">
              <a:buNone/>
              <a:defRPr sz="2100"/>
            </a:lvl5pPr>
            <a:lvl6pPr marL="5442737" indent="0">
              <a:buNone/>
              <a:defRPr sz="2100"/>
            </a:lvl6pPr>
            <a:lvl7pPr marL="6531285" indent="0">
              <a:buNone/>
              <a:defRPr sz="2100"/>
            </a:lvl7pPr>
            <a:lvl8pPr marL="7619832" indent="0">
              <a:buNone/>
              <a:defRPr sz="2100"/>
            </a:lvl8pPr>
            <a:lvl9pPr marL="8708380" indent="0">
              <a:buNone/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842CE9-C989-4320-8A89-8A33C963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FB7602-C171-4FE1-AA11-6E53FD3E5E08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CD64E38-C4A2-49AB-A91F-040F15BD7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9418676-190A-47C4-B612-80FADC013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9F218-E48B-45B0-BADF-AEE089E164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87793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 rtlCol="0">
            <a:normAutofit/>
          </a:bodyPr>
          <a:lstStyle>
            <a:lvl1pPr marL="0" indent="0">
              <a:buNone/>
              <a:defRPr sz="7600"/>
            </a:lvl1pPr>
            <a:lvl2pPr marL="1088547" indent="0">
              <a:buNone/>
              <a:defRPr sz="6700"/>
            </a:lvl2pPr>
            <a:lvl3pPr marL="2177095" indent="0">
              <a:buNone/>
              <a:defRPr sz="5700"/>
            </a:lvl3pPr>
            <a:lvl4pPr marL="3265642" indent="0">
              <a:buNone/>
              <a:defRPr sz="4800"/>
            </a:lvl4pPr>
            <a:lvl5pPr marL="4354190" indent="0">
              <a:buNone/>
              <a:defRPr sz="4800"/>
            </a:lvl5pPr>
            <a:lvl6pPr marL="5442737" indent="0">
              <a:buNone/>
              <a:defRPr sz="4800"/>
            </a:lvl6pPr>
            <a:lvl7pPr marL="6531285" indent="0">
              <a:buNone/>
              <a:defRPr sz="4800"/>
            </a:lvl7pPr>
            <a:lvl8pPr marL="7619832" indent="0">
              <a:buNone/>
              <a:defRPr sz="4800"/>
            </a:lvl8pPr>
            <a:lvl9pPr marL="8708380" indent="0">
              <a:buNone/>
              <a:defRPr sz="48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3300"/>
            </a:lvl1pPr>
            <a:lvl2pPr marL="1088547" indent="0">
              <a:buNone/>
              <a:defRPr sz="2900"/>
            </a:lvl2pPr>
            <a:lvl3pPr marL="2177095" indent="0">
              <a:buNone/>
              <a:defRPr sz="2400"/>
            </a:lvl3pPr>
            <a:lvl4pPr marL="3265642" indent="0">
              <a:buNone/>
              <a:defRPr sz="2100"/>
            </a:lvl4pPr>
            <a:lvl5pPr marL="4354190" indent="0">
              <a:buNone/>
              <a:defRPr sz="2100"/>
            </a:lvl5pPr>
            <a:lvl6pPr marL="5442737" indent="0">
              <a:buNone/>
              <a:defRPr sz="2100"/>
            </a:lvl6pPr>
            <a:lvl7pPr marL="6531285" indent="0">
              <a:buNone/>
              <a:defRPr sz="2100"/>
            </a:lvl7pPr>
            <a:lvl8pPr marL="7619832" indent="0">
              <a:buNone/>
              <a:defRPr sz="2100"/>
            </a:lvl8pPr>
            <a:lvl9pPr marL="8708380" indent="0">
              <a:buNone/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E3B361E-6B35-4E74-9E74-1275592B2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EAE741-0649-4802-93F4-BFE5F5AB8472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9F4507D-56CF-489B-9DB3-29323F6AA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49D2CC4-3054-44CF-9393-16957D320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2FFA5C-17D6-4CC8-BC6F-17B8B8A2DB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054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2033BF5-378E-419E-808F-81E83D7EDAD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19200" y="549275"/>
            <a:ext cx="219456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17709" tIns="108855" rIns="217709" bIns="10885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9C32A79-39C1-4462-9387-EF2CED982BC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19200" y="3200400"/>
            <a:ext cx="21945600" cy="905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17709" tIns="108855" rIns="217709" bIns="1088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17894-183A-4DA3-84CD-2312E06D7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19200" y="12712700"/>
            <a:ext cx="5689600" cy="730250"/>
          </a:xfrm>
          <a:prstGeom prst="rect">
            <a:avLst/>
          </a:prstGeom>
        </p:spPr>
        <p:txBody>
          <a:bodyPr vert="horz" wrap="square" lIns="217709" tIns="108855" rIns="217709" bIns="108855" numCol="1" anchor="ctr" anchorCtr="0" compatLnSpc="1">
            <a:prstTxWarp prst="textNoShape">
              <a:avLst/>
            </a:prstTxWarp>
          </a:bodyPr>
          <a:lstStyle>
            <a:lvl1pPr algn="l" eaLnBrk="1">
              <a:defRPr sz="2900" smtClean="0">
                <a:solidFill>
                  <a:srgbClr val="898989"/>
                </a:solidFill>
                <a:latin typeface="Helvetica Light" panose="020B0403020202020204" pitchFamily="34" charset="0"/>
                <a:sym typeface="Helvetica Light" panose="020B0403020202020204" pitchFamily="34" charset="0"/>
              </a:defRPr>
            </a:lvl1pPr>
          </a:lstStyle>
          <a:p>
            <a:pPr>
              <a:defRPr/>
            </a:pPr>
            <a:fld id="{98F409AD-1695-4C03-83A6-2DA815E47836}" type="datetimeFigureOut">
              <a:rPr lang="en-US" altLang="zh-CN"/>
              <a:pPr>
                <a:defRPr/>
              </a:pPr>
              <a:t>11/3/2019</a:t>
            </a:fld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80407-F271-486B-9750-A2B387EBCE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31200" y="12712700"/>
            <a:ext cx="7721600" cy="730250"/>
          </a:xfrm>
          <a:prstGeom prst="rect">
            <a:avLst/>
          </a:prstGeom>
        </p:spPr>
        <p:txBody>
          <a:bodyPr vert="horz" wrap="square" lIns="217709" tIns="108855" rIns="217709" bIns="108855" numCol="1" anchor="ctr" anchorCtr="0" compatLnSpc="1">
            <a:prstTxWarp prst="textNoShape">
              <a:avLst/>
            </a:prstTxWarp>
          </a:bodyPr>
          <a:lstStyle>
            <a:lvl1pPr algn="ctr" eaLnBrk="1">
              <a:defRPr sz="2900">
                <a:solidFill>
                  <a:srgbClr val="898989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61789-A97A-42DA-B848-852BC72839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475200" y="12712700"/>
            <a:ext cx="5689600" cy="730250"/>
          </a:xfrm>
          <a:prstGeom prst="rect">
            <a:avLst/>
          </a:prstGeom>
        </p:spPr>
        <p:txBody>
          <a:bodyPr vert="horz" wrap="square" lIns="217709" tIns="108855" rIns="217709" bIns="108855" numCol="1" anchor="ctr" anchorCtr="0" compatLnSpc="1">
            <a:prstTxWarp prst="textNoShape">
              <a:avLst/>
            </a:prstTxWarp>
          </a:bodyPr>
          <a:lstStyle>
            <a:lvl1pPr algn="r" eaLnBrk="1">
              <a:defRPr sz="2900" smtClean="0">
                <a:solidFill>
                  <a:srgbClr val="898989"/>
                </a:solidFill>
                <a:latin typeface="Helvetica Light" panose="020B0403020202020204" pitchFamily="34" charset="0"/>
                <a:sym typeface="Helvetica Light" panose="020B0403020202020204" pitchFamily="34" charset="0"/>
              </a:defRPr>
            </a:lvl1pPr>
          </a:lstStyle>
          <a:p>
            <a:pPr>
              <a:defRPr/>
            </a:pPr>
            <a:fld id="{8BCF47AC-6AB7-4EBD-B1EC-662347121F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087438" rtl="0" eaLnBrk="0" fontAlgn="base" hangingPunct="0">
        <a:spcBef>
          <a:spcPct val="0"/>
        </a:spcBef>
        <a:spcAft>
          <a:spcPct val="0"/>
        </a:spcAft>
        <a:defRPr kumimoji="1" sz="105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1087438" rtl="0" eaLnBrk="0" fontAlgn="base" hangingPunct="0">
        <a:spcBef>
          <a:spcPct val="0"/>
        </a:spcBef>
        <a:spcAft>
          <a:spcPct val="0"/>
        </a:spcAft>
        <a:defRPr kumimoji="1"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1087438" rtl="0" eaLnBrk="0" fontAlgn="base" hangingPunct="0">
        <a:spcBef>
          <a:spcPct val="0"/>
        </a:spcBef>
        <a:spcAft>
          <a:spcPct val="0"/>
        </a:spcAft>
        <a:defRPr kumimoji="1"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1087438" rtl="0" eaLnBrk="0" fontAlgn="base" hangingPunct="0">
        <a:spcBef>
          <a:spcPct val="0"/>
        </a:spcBef>
        <a:spcAft>
          <a:spcPct val="0"/>
        </a:spcAft>
        <a:defRPr kumimoji="1"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1087438" rtl="0" eaLnBrk="0" fontAlgn="base" hangingPunct="0">
        <a:spcBef>
          <a:spcPct val="0"/>
        </a:spcBef>
        <a:spcAft>
          <a:spcPct val="0"/>
        </a:spcAft>
        <a:defRPr kumimoji="1"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1087438" rtl="0" fontAlgn="base">
        <a:spcBef>
          <a:spcPct val="0"/>
        </a:spcBef>
        <a:spcAft>
          <a:spcPct val="0"/>
        </a:spcAft>
        <a:defRPr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1087438" rtl="0" fontAlgn="base">
        <a:spcBef>
          <a:spcPct val="0"/>
        </a:spcBef>
        <a:spcAft>
          <a:spcPct val="0"/>
        </a:spcAft>
        <a:defRPr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1087438" rtl="0" fontAlgn="base">
        <a:spcBef>
          <a:spcPct val="0"/>
        </a:spcBef>
        <a:spcAft>
          <a:spcPct val="0"/>
        </a:spcAft>
        <a:defRPr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1087438" rtl="0" fontAlgn="base">
        <a:spcBef>
          <a:spcPct val="0"/>
        </a:spcBef>
        <a:spcAft>
          <a:spcPct val="0"/>
        </a:spcAft>
        <a:defRPr sz="105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815975" indent="-815975" algn="l" defTabSz="1087438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76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1768475" indent="-679450" algn="l" defTabSz="1087438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6700" kern="1200">
          <a:solidFill>
            <a:schemeClr val="tx1"/>
          </a:solidFill>
          <a:latin typeface="+mn-lt"/>
          <a:ea typeface="+mn-ea"/>
          <a:cs typeface="宋体" charset="0"/>
        </a:defRPr>
      </a:lvl2pPr>
      <a:lvl3pPr marL="2720975" indent="-542925" algn="l" defTabSz="1087438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5700" kern="1200">
          <a:solidFill>
            <a:schemeClr val="tx1"/>
          </a:solidFill>
          <a:latin typeface="+mn-lt"/>
          <a:ea typeface="+mn-ea"/>
          <a:cs typeface="宋体" charset="0"/>
        </a:defRPr>
      </a:lvl3pPr>
      <a:lvl4pPr marL="3808413" indent="-542925" algn="l" defTabSz="1087438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4800" kern="1200">
          <a:solidFill>
            <a:schemeClr val="tx1"/>
          </a:solidFill>
          <a:latin typeface="+mn-lt"/>
          <a:ea typeface="+mn-ea"/>
          <a:cs typeface="宋体" charset="0"/>
        </a:defRPr>
      </a:lvl4pPr>
      <a:lvl5pPr marL="4897438" indent="-542925" algn="l" defTabSz="1087438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4800" kern="1200">
          <a:solidFill>
            <a:schemeClr val="tx1"/>
          </a:solidFill>
          <a:latin typeface="+mn-lt"/>
          <a:ea typeface="+mn-ea"/>
          <a:cs typeface="宋体" charset="0"/>
        </a:defRPr>
      </a:lvl5pPr>
      <a:lvl6pPr marL="5987011" indent="-544274" algn="l" defTabSz="1088547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559" indent="-544274" algn="l" defTabSz="1088547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106" indent="-544274" algn="l" defTabSz="1088547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654" indent="-544274" algn="l" defTabSz="1088547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547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095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642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190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737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285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832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8380" algn="l" defTabSz="1088547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6.jpe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png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4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Picture 3" descr="述职1.jpg">
            <a:extLst>
              <a:ext uri="{FF2B5EF4-FFF2-40B4-BE49-F238E27FC236}">
                <a16:creationId xmlns:a16="http://schemas.microsoft.com/office/drawing/2014/main" id="{FB61A4F2-5BCB-4796-A611-094927EA970F}"/>
              </a:ext>
            </a:extLst>
          </p:cNvPr>
          <p:cNvSpPr>
            <a:spLocks noChangeAspect="1"/>
          </p:cNvSpPr>
          <p:nvPr/>
        </p:nvSpPr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1"/>
            <a:endParaRPr lang="zh-CN" altLang="en-US"/>
          </a:p>
        </p:txBody>
      </p:sp>
      <p:pic>
        <p:nvPicPr>
          <p:cNvPr id="14339" name="Picture 7" descr="Untitled-8_r1_c1.png">
            <a:extLst>
              <a:ext uri="{FF2B5EF4-FFF2-40B4-BE49-F238E27FC236}">
                <a16:creationId xmlns:a16="http://schemas.microsoft.com/office/drawing/2014/main" id="{A301C16F-B216-4A23-B45E-D7FEF01BE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形 5">
            <a:extLst>
              <a:ext uri="{FF2B5EF4-FFF2-40B4-BE49-F238E27FC236}">
                <a16:creationId xmlns:a16="http://schemas.microsoft.com/office/drawing/2014/main" id="{2DD2F130-5D4D-46DF-A697-83FF41085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1288" y="3689350"/>
            <a:ext cx="4022725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文本框 6">
            <a:extLst>
              <a:ext uri="{FF2B5EF4-FFF2-40B4-BE49-F238E27FC236}">
                <a16:creationId xmlns:a16="http://schemas.microsoft.com/office/drawing/2014/main" id="{F44DAC93-9534-4505-A13C-D7C8B571B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01288" y="8513763"/>
            <a:ext cx="40449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/>
            <a:r>
              <a:rPr kumimoji="1" lang="en-US" altLang="zh-CN" sz="4400">
                <a:solidFill>
                  <a:srgbClr val="FC6822"/>
                </a:solidFill>
              </a:rPr>
              <a:t>Ping</a:t>
            </a:r>
            <a:r>
              <a:rPr kumimoji="1" lang="zh-CN" altLang="en-US" sz="4400">
                <a:solidFill>
                  <a:srgbClr val="FC6822"/>
                </a:solidFill>
              </a:rPr>
              <a:t> </a:t>
            </a:r>
            <a:r>
              <a:rPr kumimoji="1" lang="en-US" altLang="zh-CN" sz="4400">
                <a:solidFill>
                  <a:srgbClr val="FC6822"/>
                </a:solidFill>
              </a:rPr>
              <a:t>An</a:t>
            </a:r>
            <a:r>
              <a:rPr kumimoji="1" lang="zh-CN" altLang="en-US" sz="4400">
                <a:solidFill>
                  <a:srgbClr val="FC6822"/>
                </a:solidFill>
              </a:rPr>
              <a:t> </a:t>
            </a:r>
            <a:r>
              <a:rPr kumimoji="1" lang="en-US" altLang="zh-CN" sz="4400">
                <a:solidFill>
                  <a:srgbClr val="FC6822"/>
                </a:solidFill>
              </a:rPr>
              <a:t>Lottery</a:t>
            </a:r>
            <a:endParaRPr kumimoji="1" lang="zh-CN" altLang="en-US" sz="4400">
              <a:solidFill>
                <a:srgbClr val="FC6822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3" descr="述职.jpg">
            <a:extLst>
              <a:ext uri="{FF2B5EF4-FFF2-40B4-BE49-F238E27FC236}">
                <a16:creationId xmlns:a16="http://schemas.microsoft.com/office/drawing/2014/main" id="{6CCBB86F-E20B-48AE-9BBB-D19782159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4" name="Picture 7" descr="Untitled-8_r1_c1.png">
            <a:extLst>
              <a:ext uri="{FF2B5EF4-FFF2-40B4-BE49-F238E27FC236}">
                <a16:creationId xmlns:a16="http://schemas.microsoft.com/office/drawing/2014/main" id="{7EEF5A13-9A8A-4839-A906-E041E8D6A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1" descr="述职.jpg">
            <a:extLst>
              <a:ext uri="{FF2B5EF4-FFF2-40B4-BE49-F238E27FC236}">
                <a16:creationId xmlns:a16="http://schemas.microsoft.com/office/drawing/2014/main" id="{3385C1E1-92DB-4AE3-880F-14A612A60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338"/>
            <a:ext cx="24334788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8" name="Picture 7" descr="Untitled-8_r1_c1.png">
            <a:extLst>
              <a:ext uri="{FF2B5EF4-FFF2-40B4-BE49-F238E27FC236}">
                <a16:creationId xmlns:a16="http://schemas.microsoft.com/office/drawing/2014/main" id="{0F805B4F-A6D5-4F49-95D7-E34E45012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" descr="述职.jpg">
            <a:extLst>
              <a:ext uri="{FF2B5EF4-FFF2-40B4-BE49-F238E27FC236}">
                <a16:creationId xmlns:a16="http://schemas.microsoft.com/office/drawing/2014/main" id="{C37D72B8-C49D-409A-AAA5-4A348DB4D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2" name="Picture 7" descr="Untitled-8_r1_c1.png">
            <a:extLst>
              <a:ext uri="{FF2B5EF4-FFF2-40B4-BE49-F238E27FC236}">
                <a16:creationId xmlns:a16="http://schemas.microsoft.com/office/drawing/2014/main" id="{321060C5-557C-4820-B694-B2E0B3446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3">
            <a:extLst>
              <a:ext uri="{FF2B5EF4-FFF2-40B4-BE49-F238E27FC236}">
                <a16:creationId xmlns:a16="http://schemas.microsoft.com/office/drawing/2014/main" id="{56B7E519-0D09-425E-92DD-4D2B8E51B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550" y="1025525"/>
            <a:ext cx="7175500" cy="744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6" name="Picture 7" descr="Untitled-8_r1_c1.png">
            <a:extLst>
              <a:ext uri="{FF2B5EF4-FFF2-40B4-BE49-F238E27FC236}">
                <a16:creationId xmlns:a16="http://schemas.microsoft.com/office/drawing/2014/main" id="{85A54F48-5D6E-44EF-A793-1A709F4BE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2399DE-257E-40C5-8C7C-107B58193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602913"/>
            <a:ext cx="21945600" cy="2286000"/>
          </a:xfrm>
        </p:spPr>
        <p:txBody>
          <a:bodyPr/>
          <a:lstStyle/>
          <a:p>
            <a:pPr>
              <a:defRPr/>
            </a:pPr>
            <a:r>
              <a:rPr kumimoji="0" lang="en-US" sz="4000" dirty="0">
                <a:solidFill>
                  <a:schemeClr val="bg1">
                    <a:lumMod val="65000"/>
                  </a:schemeClr>
                </a:solidFill>
                <a:latin typeface="Helvetica"/>
                <a:cs typeface="Helvetica"/>
              </a:rPr>
              <a:t>2013-12-25</a:t>
            </a:r>
          </a:p>
        </p:txBody>
      </p:sp>
      <p:sp>
        <p:nvSpPr>
          <p:cNvPr id="26628" name="TextBox 1">
            <a:extLst>
              <a:ext uri="{FF2B5EF4-FFF2-40B4-BE49-F238E27FC236}">
                <a16:creationId xmlns:a16="http://schemas.microsoft.com/office/drawing/2014/main" id="{4BF9F2F0-220F-47D1-85AE-919FF2A76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0" y="9234488"/>
            <a:ext cx="14546263" cy="114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eaLnBrk="1">
              <a:lnSpc>
                <a:spcPct val="150000"/>
              </a:lnSpc>
            </a:pPr>
            <a:r>
              <a:rPr lang="en-US" altLang="zh-TW" sz="2400">
                <a:solidFill>
                  <a:srgbClr val="7F7F7F"/>
                </a:solidFill>
              </a:rPr>
              <a:t>Intuition doesn't help you find all the bugs in your product. Let real users test your product to see how they interact with it.</a:t>
            </a:r>
            <a:endParaRPr lang="en-US" altLang="zh-CN" sz="2400">
              <a:solidFill>
                <a:srgbClr val="7F7F7F"/>
              </a:solidFill>
            </a:endParaRP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5" descr="述职.jpg">
            <a:extLst>
              <a:ext uri="{FF2B5EF4-FFF2-40B4-BE49-F238E27FC236}">
                <a16:creationId xmlns:a16="http://schemas.microsoft.com/office/drawing/2014/main" id="{7652F22C-D071-411D-A216-80A48377F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2" name="Picture 7" descr="Untitled-8_r1_c1.png">
            <a:extLst>
              <a:ext uri="{FF2B5EF4-FFF2-40B4-BE49-F238E27FC236}">
                <a16:creationId xmlns:a16="http://schemas.microsoft.com/office/drawing/2014/main" id="{89698749-093F-4C95-8F89-7919E068B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TextBox 6">
            <a:extLst>
              <a:ext uri="{FF2B5EF4-FFF2-40B4-BE49-F238E27FC236}">
                <a16:creationId xmlns:a16="http://schemas.microsoft.com/office/drawing/2014/main" id="{9587231C-99A4-4C10-9AA9-360E952DB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9213" y="8081963"/>
            <a:ext cx="9072562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algn="l" eaLnBrk="1"/>
            <a:r>
              <a:rPr lang="en-US" altLang="zh-CN" i="1">
                <a:solidFill>
                  <a:srgbClr val="FF6600"/>
                </a:solidFill>
              </a:rPr>
              <a:t>total   </a:t>
            </a:r>
            <a:r>
              <a:rPr lang="en-US" altLang="ja-JP" sz="20000" i="1">
                <a:solidFill>
                  <a:srgbClr val="FF6600"/>
                </a:solidFill>
              </a:rPr>
              <a:t>392 </a:t>
            </a:r>
            <a:r>
              <a:rPr lang="en-US" altLang="zh-CN" i="1">
                <a:solidFill>
                  <a:srgbClr val="FF6600"/>
                </a:solidFill>
              </a:rPr>
              <a:t>pages</a:t>
            </a:r>
          </a:p>
        </p:txBody>
      </p:sp>
      <p:sp>
        <p:nvSpPr>
          <p:cNvPr id="15364" name="TextBox 7">
            <a:extLst>
              <a:ext uri="{FF2B5EF4-FFF2-40B4-BE49-F238E27FC236}">
                <a16:creationId xmlns:a16="http://schemas.microsoft.com/office/drawing/2014/main" id="{3709D53D-6807-483B-A3DD-C6CA2AC757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09038" y="4841875"/>
            <a:ext cx="6778625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eaLnBrk="1"/>
            <a:r>
              <a:rPr lang="en-US" altLang="zh-CN" sz="20000" i="1">
                <a:solidFill>
                  <a:srgbClr val="78B42A"/>
                </a:solidFill>
              </a:rPr>
              <a:t>697 </a:t>
            </a:r>
            <a:r>
              <a:rPr lang="en-US" altLang="zh-CN" i="1">
                <a:solidFill>
                  <a:srgbClr val="78B42A"/>
                </a:solidFill>
              </a:rPr>
              <a:t>hours</a:t>
            </a:r>
          </a:p>
        </p:txBody>
      </p:sp>
      <p:sp>
        <p:nvSpPr>
          <p:cNvPr id="15365" name="TextBox 8">
            <a:extLst>
              <a:ext uri="{FF2B5EF4-FFF2-40B4-BE49-F238E27FC236}">
                <a16:creationId xmlns:a16="http://schemas.microsoft.com/office/drawing/2014/main" id="{2FB01E10-E617-4C8A-AF81-E19003B23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33663" y="1889125"/>
            <a:ext cx="7847012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eaLnBrk="1"/>
            <a:r>
              <a:rPr lang="en-US" altLang="zh-CN" sz="20000" i="1">
                <a:solidFill>
                  <a:srgbClr val="5A8FFF"/>
                </a:solidFill>
              </a:rPr>
              <a:t>347 </a:t>
            </a:r>
            <a:r>
              <a:rPr lang="en-US" altLang="zh-CN" i="1">
                <a:solidFill>
                  <a:srgbClr val="5A8FFF"/>
                </a:solidFill>
              </a:rPr>
              <a:t>launched</a:t>
            </a:r>
          </a:p>
        </p:txBody>
      </p:sp>
    </p:spTree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6" descr="述职.jpg">
            <a:extLst>
              <a:ext uri="{FF2B5EF4-FFF2-40B4-BE49-F238E27FC236}">
                <a16:creationId xmlns:a16="http://schemas.microsoft.com/office/drawing/2014/main" id="{E7F789A8-3402-49AE-A424-7BADB4FF1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423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386" name="Chart 1">
            <a:extLst>
              <a:ext uri="{FF2B5EF4-FFF2-40B4-BE49-F238E27FC236}">
                <a16:creationId xmlns:a16="http://schemas.microsoft.com/office/drawing/2014/main" id="{03220667-31F7-4B44-824A-E4CCA4CD04C5}"/>
              </a:ext>
            </a:extLst>
          </p:cNvPr>
          <p:cNvGraphicFramePr>
            <a:graphicFrameLocks/>
          </p:cNvGraphicFramePr>
          <p:nvPr/>
        </p:nvGraphicFramePr>
        <p:xfrm>
          <a:off x="1484313" y="3873500"/>
          <a:ext cx="9229725" cy="618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3" r:id="rId4" imgW="9234677" imgH="6186929" progId="Excel.Chart.8">
                  <p:embed/>
                </p:oleObj>
              </mc:Choice>
              <mc:Fallback>
                <p:oleObj r:id="rId4" imgW="9234677" imgH="6186929" progId="Excel.Chart.8">
                  <p:embed/>
                  <p:pic>
                    <p:nvPicPr>
                      <p:cNvPr id="0" name="Chart 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4313" y="3873500"/>
                        <a:ext cx="9229725" cy="6186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7" name="Chart 3">
            <a:extLst>
              <a:ext uri="{FF2B5EF4-FFF2-40B4-BE49-F238E27FC236}">
                <a16:creationId xmlns:a16="http://schemas.microsoft.com/office/drawing/2014/main" id="{E5B48A86-CFB8-4F85-893C-30D6C0DD6906}"/>
              </a:ext>
            </a:extLst>
          </p:cNvPr>
          <p:cNvGraphicFramePr>
            <a:graphicFrameLocks/>
          </p:cNvGraphicFramePr>
          <p:nvPr/>
        </p:nvGraphicFramePr>
        <p:xfrm>
          <a:off x="13581063" y="3854450"/>
          <a:ext cx="9229725" cy="6510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4" name="图表" r:id="rId6" imgW="9240772" imgH="6522181" progId="Excel.Chart.8">
                  <p:embed followColorScheme="full"/>
                </p:oleObj>
              </mc:Choice>
              <mc:Fallback>
                <p:oleObj name="图表" r:id="rId6" imgW="9240772" imgH="6522181" progId="Excel.Chart.8">
                  <p:embed followColorScheme="full"/>
                  <p:pic>
                    <p:nvPicPr>
                      <p:cNvPr id="0" name="Chart 3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81063" y="3854450"/>
                        <a:ext cx="9229725" cy="65103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388" name="Picture 1" descr="Untitled-8_r1_c1.png">
            <a:extLst>
              <a:ext uri="{FF2B5EF4-FFF2-40B4-BE49-F238E27FC236}">
                <a16:creationId xmlns:a16="http://schemas.microsoft.com/office/drawing/2014/main" id="{8D3D6A9C-5F0F-46E9-A358-1D3FE2F34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TextBox 4">
            <a:extLst>
              <a:ext uri="{FF2B5EF4-FFF2-40B4-BE49-F238E27FC236}">
                <a16:creationId xmlns:a16="http://schemas.microsoft.com/office/drawing/2014/main" id="{084F1414-4A5D-4341-A8AD-62D9AD6EB4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1413" y="2178050"/>
            <a:ext cx="2465387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eaLnBrk="1"/>
            <a:r>
              <a:rPr lang="en-US" altLang="zh-CN">
                <a:solidFill>
                  <a:srgbClr val="FF6600"/>
                </a:solidFill>
              </a:rPr>
              <a:t>Android</a:t>
            </a:r>
          </a:p>
        </p:txBody>
      </p:sp>
      <p:sp>
        <p:nvSpPr>
          <p:cNvPr id="16390" name="TextBox 9">
            <a:extLst>
              <a:ext uri="{FF2B5EF4-FFF2-40B4-BE49-F238E27FC236}">
                <a16:creationId xmlns:a16="http://schemas.microsoft.com/office/drawing/2014/main" id="{2F2D903E-4DB7-4DE6-B798-1CFEAD413C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38675" y="2178050"/>
            <a:ext cx="2141538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1pPr>
            <a:lvl2pPr marL="742950" indent="-28575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2pPr>
            <a:lvl3pPr marL="11430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3pPr>
            <a:lvl4pPr marL="16002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4pPr>
            <a:lvl5pPr marL="2057400" indent="-228600" algn="ctr"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panose="020B0600070205080204" pitchFamily="34" charset="-128"/>
                <a:sym typeface="Helvetica Light" charset="0"/>
              </a:defRPr>
            </a:lvl9pPr>
          </a:lstStyle>
          <a:p>
            <a:pPr eaLnBrk="1"/>
            <a:r>
              <a:rPr lang="en-US" altLang="zh-CN">
                <a:solidFill>
                  <a:srgbClr val="FF6600"/>
                </a:solidFill>
              </a:rPr>
              <a:t>iPhone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7C161B-A8BD-44A2-9CDB-719B007B8E5D}"/>
              </a:ext>
            </a:extLst>
          </p:cNvPr>
          <p:cNvCxnSpPr/>
          <p:nvPr/>
        </p:nvCxnSpPr>
        <p:spPr>
          <a:xfrm>
            <a:off x="0" y="12474575"/>
            <a:ext cx="24384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0F8E7F-A560-4D3E-9875-0FCB8A330C6C}"/>
              </a:ext>
            </a:extLst>
          </p:cNvPr>
          <p:cNvSpPr txBox="1"/>
          <p:nvPr/>
        </p:nvSpPr>
        <p:spPr>
          <a:xfrm>
            <a:off x="3430588" y="11250613"/>
            <a:ext cx="18127662" cy="1323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>
              <a:defRPr/>
            </a:pPr>
            <a:r>
              <a:rPr lang="en-US" altLang="zh-Hant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The average PV from Oct to Dec is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altLang="zh-Hant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altLang="zh-CHT" sz="8000" i="1" dirty="0">
                <a:solidFill>
                  <a:srgbClr val="FF6600"/>
                </a:solidFill>
                <a:ea typeface="ＭＳ Ｐゴシック" charset="0"/>
                <a:cs typeface="ＭＳ Ｐゴシック" charset="0"/>
              </a:rPr>
              <a:t>20973</a:t>
            </a:r>
            <a:r>
              <a:rPr lang="en-US" altLang="zh-CHT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,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after revision 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mobile</a:t>
            </a: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 and PC traffic ratio changed from 4:6 </a:t>
            </a:r>
            <a:r>
              <a:rPr lang="en-US" altLang="zh-TW" sz="36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to</a:t>
            </a:r>
            <a:r>
              <a:rPr lang="zh-CN" altLang="en-US" sz="3600" dirty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zh-CN" altLang="zh-TW" sz="8000" i="1" dirty="0">
                <a:solidFill>
                  <a:srgbClr val="FF6600"/>
                </a:solidFill>
                <a:ea typeface="ＭＳ Ｐゴシック" charset="0"/>
                <a:cs typeface="ＭＳ Ｐゴシック" charset="0"/>
              </a:rPr>
              <a:t>6</a:t>
            </a:r>
            <a:r>
              <a:rPr lang="en-US" altLang="zh-TW" sz="8000" i="1" dirty="0">
                <a:solidFill>
                  <a:srgbClr val="FF6600"/>
                </a:solidFill>
                <a:ea typeface="ＭＳ Ｐゴシック" charset="0"/>
                <a:cs typeface="ＭＳ Ｐゴシック" charset="0"/>
              </a:rPr>
              <a:t>:</a:t>
            </a:r>
            <a:r>
              <a:rPr lang="en-US" altLang="zh-CN" sz="8000" i="1" dirty="0">
                <a:solidFill>
                  <a:srgbClr val="FF6600"/>
                </a:solidFill>
                <a:ea typeface="ＭＳ Ｐゴシック" charset="0"/>
                <a:cs typeface="ＭＳ Ｐゴシック" charset="0"/>
              </a:rPr>
              <a:t>4</a:t>
            </a:r>
            <a:endParaRPr lang="en-US" sz="8000" i="1" dirty="0">
              <a:solidFill>
                <a:srgbClr val="FF6600"/>
              </a:solidFill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 spd="slow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3" descr="述职2.jpg">
            <a:extLst>
              <a:ext uri="{FF2B5EF4-FFF2-40B4-BE49-F238E27FC236}">
                <a16:creationId xmlns:a16="http://schemas.microsoft.com/office/drawing/2014/main" id="{02FDDEE6-A8AA-4714-A115-360F85D2F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463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0" name="Picture 7" descr="Untitled-8_r1_c1.png">
            <a:extLst>
              <a:ext uri="{FF2B5EF4-FFF2-40B4-BE49-F238E27FC236}">
                <a16:creationId xmlns:a16="http://schemas.microsoft.com/office/drawing/2014/main" id="{64A3D01A-74E3-40F2-B7CF-D05883377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heel spokes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4" descr="述职.jpg">
            <a:extLst>
              <a:ext uri="{FF2B5EF4-FFF2-40B4-BE49-F238E27FC236}">
                <a16:creationId xmlns:a16="http://schemas.microsoft.com/office/drawing/2014/main" id="{1F3C5AC3-49B0-4006-9FF3-C8D08A5CD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4" name="Picture 7" descr="Untitled-8_r1_c1.png">
            <a:extLst>
              <a:ext uri="{FF2B5EF4-FFF2-40B4-BE49-F238E27FC236}">
                <a16:creationId xmlns:a16="http://schemas.microsoft.com/office/drawing/2014/main" id="{9BD9BCBD-5972-49A9-9B3F-167CACC27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 descr="述职.jpg">
            <a:extLst>
              <a:ext uri="{FF2B5EF4-FFF2-40B4-BE49-F238E27FC236}">
                <a16:creationId xmlns:a16="http://schemas.microsoft.com/office/drawing/2014/main" id="{60F43EFE-9F5E-4D75-8AF9-071378CBD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7" descr="Untitled-8_r1_c1.png">
            <a:extLst>
              <a:ext uri="{FF2B5EF4-FFF2-40B4-BE49-F238E27FC236}">
                <a16:creationId xmlns:a16="http://schemas.microsoft.com/office/drawing/2014/main" id="{04A1358A-0D9E-4EA3-825D-66C2A8225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7" descr="Untitled-8_r1_c1.png">
            <a:extLst>
              <a:ext uri="{FF2B5EF4-FFF2-40B4-BE49-F238E27FC236}">
                <a16:creationId xmlns:a16="http://schemas.microsoft.com/office/drawing/2014/main" id="{D827336F-56C5-4B05-A07A-9A43D98BD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2" name="Picture 1" descr="述职.jpg">
            <a:extLst>
              <a:ext uri="{FF2B5EF4-FFF2-40B4-BE49-F238E27FC236}">
                <a16:creationId xmlns:a16="http://schemas.microsoft.com/office/drawing/2014/main" id="{C69F976E-8D53-42A8-9782-DABE00193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3" descr="述职.jpg">
            <a:extLst>
              <a:ext uri="{FF2B5EF4-FFF2-40B4-BE49-F238E27FC236}">
                <a16:creationId xmlns:a16="http://schemas.microsoft.com/office/drawing/2014/main" id="{64B67E42-6B4B-47CB-A78A-3F4A8785D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6" name="Picture 7" descr="Untitled-8_r1_c1.png">
            <a:extLst>
              <a:ext uri="{FF2B5EF4-FFF2-40B4-BE49-F238E27FC236}">
                <a16:creationId xmlns:a16="http://schemas.microsoft.com/office/drawing/2014/main" id="{F89D5B60-CD51-4E0B-A234-A730ADCF4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blinds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 descr="述职.jpg">
            <a:extLst>
              <a:ext uri="{FF2B5EF4-FFF2-40B4-BE49-F238E27FC236}">
                <a16:creationId xmlns:a16="http://schemas.microsoft.com/office/drawing/2014/main" id="{F9E70B35-FB8E-4F74-BCE2-62EB456EA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0" name="Picture 7" descr="Untitled-8_r1_c1.png">
            <a:extLst>
              <a:ext uri="{FF2B5EF4-FFF2-40B4-BE49-F238E27FC236}">
                <a16:creationId xmlns:a16="http://schemas.microsoft.com/office/drawing/2014/main" id="{15CDBFDC-1251-4EFE-AEDD-154580BBF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520700"/>
            <a:ext cx="4313238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2057</TotalTime>
  <Words>62</Words>
  <Application>Microsoft Office PowerPoint</Application>
  <PresentationFormat>自定义</PresentationFormat>
  <Paragraphs>9</Paragraphs>
  <Slides>13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2013-12-25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User</cp:lastModifiedBy>
  <cp:revision>51</cp:revision>
  <dcterms:modified xsi:type="dcterms:W3CDTF">2019-11-04T06:38:06Z</dcterms:modified>
</cp:coreProperties>
</file>